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92" d="100"/>
          <a:sy n="92" d="100"/>
        </p:scale>
        <p:origin x="3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4355D-4852-78E1-57DC-1F4562A60B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A1CA27-6B01-707F-345D-8708C143D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0B647-BC48-C47B-F650-0DD29B866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3EA2-F341-4DDC-A8F9-6A224BE05E44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7CCC7A-B57D-DCF6-0ECA-C7D9CAA51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DB72D-07A3-CB04-5B3E-D3F3F11F7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E0357-0CFD-44DC-9416-51E7F3645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08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A456B-1518-6EFC-6128-F2597533D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C6A22F-E189-231A-8BE0-CE1581EF8B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A74BE-286F-D831-8154-25AF439A2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3EA2-F341-4DDC-A8F9-6A224BE05E44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32AAB-DAB8-EF35-074D-ABB62464D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D08DE-30FB-BED6-E8B4-4BAE0BBA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E0357-0CFD-44DC-9416-51E7F3645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29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7907E6-D005-6948-F0A4-F33058E978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6CD2D5-0590-8216-9B9F-04163385CA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CD990-FF64-03C3-4532-C7FF7C609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3EA2-F341-4DDC-A8F9-6A224BE05E44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8EE01-682F-4833-0EF7-36F57ECE9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F70A5-B25F-A17A-7117-8D87B0110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E0357-0CFD-44DC-9416-51E7F3645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97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EDB61-067A-26A2-3C6D-D7F307377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6CD3D-9CB0-89BC-DBE5-D79AFF192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C7990-83AE-CCFA-2DE9-8A088D1C0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3EA2-F341-4DDC-A8F9-6A224BE05E44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5C240-8124-5E9B-D1DF-B1B0261B5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9282CD-A688-5F27-8D3B-67AA09A9C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E0357-0CFD-44DC-9416-51E7F3645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227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FD3C9-CDF3-821C-DB48-3A3BF101A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8A69C-B440-FE71-AD72-3EC2622D2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D46E5-F507-5567-A49B-EBA29FDA3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3EA2-F341-4DDC-A8F9-6A224BE05E44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753FC-20DB-CBC1-D55E-926192A38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ACE00-1E2F-CBED-DE12-E56236DEB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E0357-0CFD-44DC-9416-51E7F3645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4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3C780-23FD-A928-0EE5-C169A1DA0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3D239-D7A8-CF1B-225A-16AE9C6447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C41221-75AE-D551-680E-C726483F00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908735-9290-2D0E-581B-7C086BB40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3EA2-F341-4DDC-A8F9-6A224BE05E44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FC0EEF-2E23-9DFB-985E-3321F9F39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46B5B-5D20-9AA0-2728-74ABF4E25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E0357-0CFD-44DC-9416-51E7F3645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50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316D5-80DD-7579-9973-C70060FDE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C3C8D4-4E9D-B54B-3E2D-79D1B717C8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9ECC27-A2BB-FED1-214E-5A89D83176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7AE6FB-2A0B-CA31-9AE8-9A43BCE6F8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E82516-5762-10DF-BA6E-264620C7FA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5BB9D6-27A6-717E-8BE5-70EFB97FA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3EA2-F341-4DDC-A8F9-6A224BE05E44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933CD9-D58C-F442-75F7-1698E4C25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0769EE-F7C1-9CFE-317E-F6C5D956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E0357-0CFD-44DC-9416-51E7F3645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88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0A345-8B40-6531-F08E-8375C8EAD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BEC9DD-09F9-22A9-FB14-6F2E91862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3EA2-F341-4DDC-A8F9-6A224BE05E44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CC8B9B-10AC-BDD3-58A1-905EDA7A7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2F7505-ACBE-3314-4662-7BA484038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E0357-0CFD-44DC-9416-51E7F3645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33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3DE760-115C-ED21-7473-366DD6D52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3EA2-F341-4DDC-A8F9-6A224BE05E44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7491AA-1CB0-E8AC-CC1D-14771BA21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4EF845-6B13-C414-114B-4E0604444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E0357-0CFD-44DC-9416-51E7F3645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43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7F925-F676-BA37-440B-B2875EDBB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D4AFC-B740-AB27-E824-7BADF999F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31DE83-BE6C-DC07-721E-D6E34833DA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E5A4A9-C366-A76C-CC00-5C7BEEF70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3EA2-F341-4DDC-A8F9-6A224BE05E44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CD65E4-32AA-1A32-652A-281FAB57E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16D19F-CF1E-7AA3-6C49-C76FA468E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E0357-0CFD-44DC-9416-51E7F3645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30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D51EE-177D-1094-CB59-1931CB5F3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09D9DB-98D5-FDB8-479D-D4C8113CCE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5CF03C-F2BF-1ACF-20A3-844468F5B8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2C3A79-AD16-D2C3-852B-DD7F3B15C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3EA2-F341-4DDC-A8F9-6A224BE05E44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34656F-0096-8779-356A-122692E4A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5E7CB0-6220-7EF8-5D06-044A3BF7D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E0357-0CFD-44DC-9416-51E7F3645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9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D1456C-0E43-14AB-3878-1E848863D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8C71E7-D3F8-9EE7-3480-DD5121E1C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E64DB0-EFFB-2B47-2B14-27C39BC6C2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73EA2-F341-4DDC-A8F9-6A224BE05E44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717D8-0701-B1EA-906E-6013B924E5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EFD6D-D579-36DE-431C-C2658E08F1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E0357-0CFD-44DC-9416-51E7F3645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09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F8B88-0E65-7B0C-9112-EF18DAB9C8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C35DE1-F801-1318-41AC-DDB62C14D1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May be an image of text that says 'Ephesians 4:11 PASTOR/SHEPHERD ποιμήν; ποιμαίνω {1 Peter 2:25} 1 Peter 5:1-5 Acts 20:17-28 Philippians 1:1 [1 Peter 5:1-5] BISHOP/OVERSEER έπίσκοπος; έπισκοπέω James James5:14 5:14 Titus 1:5-7 1 Timothy 3:1-7 ELDER πρεσβύτερος Acts 11:30; 14:23; 15:2-23; 16:4; 21:18 1 Timothy 5:17-19'">
            <a:extLst>
              <a:ext uri="{FF2B5EF4-FFF2-40B4-BE49-F238E27FC236}">
                <a16:creationId xmlns:a16="http://schemas.microsoft.com/office/drawing/2014/main" id="{52275317-9D93-315E-6707-BF43069309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399" y="342900"/>
            <a:ext cx="7378183" cy="6283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736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Swartzwelder</dc:creator>
  <cp:lastModifiedBy>Tom Swartzwelder</cp:lastModifiedBy>
  <cp:revision>1</cp:revision>
  <dcterms:created xsi:type="dcterms:W3CDTF">2023-07-09T22:28:48Z</dcterms:created>
  <dcterms:modified xsi:type="dcterms:W3CDTF">2023-07-09T22:30:34Z</dcterms:modified>
</cp:coreProperties>
</file>