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2" d="100"/>
          <a:sy n="92" d="100"/>
        </p:scale>
        <p:origin x="3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A6FA4-D9F0-4FAC-9788-08E234267C91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0A39C-C5E5-4429-8410-A8462E20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72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A8D2CC0C-1704-A64D-EE17-3F77C63B3D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18EA98-A9D3-42A0-A7FB-C176EA2A580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C8F45DC2-CB5F-6ACA-18AA-9E4A6F6791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5F4FF4E0-FA65-6598-F305-266164464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Add the number 7 to your chart.  This is the event called the rapture.  </a:t>
            </a:r>
          </a:p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below your chart at the definition for the Rapture – the Lord Jesus will descend from heaven with a shout, the saved dead will be resurrected, the saved living will be changed, and we shall meet the Lord in the air  (I Thessalonians 4:13-18). </a:t>
            </a:r>
          </a:p>
          <a:p>
            <a:pPr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SLIDE 3.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45516E-AE31-1FCD-DD75-A5E1482071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B97BFA-E143-4CF4-975B-D78CA4CB6F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25FFFA-6C86-AD12-3011-689D1EBC4F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EB17F9-CDCA-46C4-8660-4D557C3DBF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84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E44A55-73F1-BC3E-6D04-2256E56159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FB6CE3-6B05-1FE4-8C96-EB1A647A9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31D5E9-1F68-2A0F-4190-88FC414604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C885E-1D8D-4BC1-B941-CFA3DAE611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72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A034BF-5B99-A4F3-A33D-34B1B531F2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91FF41-97B9-4280-FC59-3DD0339937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13CF9D-91E5-007D-C1D2-DC24DFF672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D9AD9F-35C6-4043-95BF-0EA97BB546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61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119655-D2A5-ADF4-837F-797288FAF1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994F78-B161-D7A6-3D06-C9357A8DC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9F3B17-8838-C540-9D37-8224CB4359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291ABD-6A1D-4B5B-910E-90A0828296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15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895112-67E6-B8C4-6C6C-D051A7F02A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FE4804-7EF8-C44F-22CD-F14D4ACAE7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94BDF3-9531-D472-FC6B-EE27C845E5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027FF-106B-4E77-B52F-47AEC6D2ED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35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4D67E-796B-4394-4606-F08606B234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D3E95C-993F-44D2-6590-71A76EF67E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3DB699-E7F5-0C3E-4BFE-B9E4D71C91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4A1BD-827E-4BD7-B882-FF08BF3352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90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DAF322-4AB0-B240-9497-1D9242FD0C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574BA4-6ABB-49BA-48E3-7ACBC11332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ECCA73-444B-CBEB-3BF0-192B03C4D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CEF619-F252-4AE5-B413-5956B124B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12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3FD634E-FB77-8106-63E5-78C72029CA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944BB6-8490-569C-F948-4689E5B82C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7F331D-C492-F43B-56B2-C1E897FB62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0A16DD-5F44-4A48-A753-21F62841E8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69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2EBDF1C-43FA-3005-39F8-2F7A1A372F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D950AE1-386C-AEA7-BBC3-B8D9D83AF5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31412C-1C5D-63E0-7FBA-7FD6635CCB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3FF048-80E3-4BCC-A3A5-D3E2F692E6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35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68EC73-7652-ED1C-810B-CA45D3C249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91D489-301B-C3AA-6008-FE73613A07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1F196F-E9DA-4EE9-0D25-11DC1813FE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F7B56-1E67-4406-828D-ECF593727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74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396001-288E-4886-D1EA-AA1E31F57D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A593E-923C-0627-CA36-485F90A8E2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C06B87-A156-7454-C5BF-30D8CAAFF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AFB2F-B85C-4D01-9E69-7DC8F10AEB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147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438253E-F379-6604-979B-54AA072CED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A93143D-B7D2-0E2E-D4CE-CC5AFA616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8CFE7B6-6127-8830-BE99-B1ED338C53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DB23BF4-1B43-935F-4E3E-061948CC7A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2432563-2048-B629-F6DA-0D762A62C1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70E0F0EE-7FB0-4860-8A9E-72B3242D5C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92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extLst>
              <a:ext uri="{FF2B5EF4-FFF2-40B4-BE49-F238E27FC236}">
                <a16:creationId xmlns:a16="http://schemas.microsoft.com/office/drawing/2014/main" id="{45DDCB2C-9AFC-E589-3EDA-336A27350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899" y="4572000"/>
            <a:ext cx="1028701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32771" name="Line 3">
            <a:extLst>
              <a:ext uri="{FF2B5EF4-FFF2-40B4-BE49-F238E27FC236}">
                <a16:creationId xmlns:a16="http://schemas.microsoft.com/office/drawing/2014/main" id="{88982841-3F18-B3DD-6F3B-2971681E9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953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2" name="AutoShape 4">
            <a:extLst>
              <a:ext uri="{FF2B5EF4-FFF2-40B4-BE49-F238E27FC236}">
                <a16:creationId xmlns:a16="http://schemas.microsoft.com/office/drawing/2014/main" id="{DD7CB558-51FE-CED2-B748-DEC68249A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592223"/>
            <a:ext cx="990600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32773" name="AutoShape 5">
            <a:extLst>
              <a:ext uri="{FF2B5EF4-FFF2-40B4-BE49-F238E27FC236}">
                <a16:creationId xmlns:a16="http://schemas.microsoft.com/office/drawing/2014/main" id="{E9DDBBA2-35AB-8897-CF51-7794BDE02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1447800"/>
            <a:ext cx="3848100" cy="4572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32774" name="AutoShape 6">
            <a:extLst>
              <a:ext uri="{FF2B5EF4-FFF2-40B4-BE49-F238E27FC236}">
                <a16:creationId xmlns:a16="http://schemas.microsoft.com/office/drawing/2014/main" id="{0DF130F2-AD48-84D9-A84C-87E139167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572000"/>
            <a:ext cx="1219200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32775" name="AutoShape 7">
            <a:extLst>
              <a:ext uri="{FF2B5EF4-FFF2-40B4-BE49-F238E27FC236}">
                <a16:creationId xmlns:a16="http://schemas.microsoft.com/office/drawing/2014/main" id="{476C4B3B-4703-89F6-11AE-9F2411A08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0"/>
            <a:ext cx="1600200" cy="4572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32776" name="AutoShape 9">
            <a:extLst>
              <a:ext uri="{FF2B5EF4-FFF2-40B4-BE49-F238E27FC236}">
                <a16:creationId xmlns:a16="http://schemas.microsoft.com/office/drawing/2014/main" id="{FAB6CB34-B43D-B0E5-C8DB-1A65D48F9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572000"/>
            <a:ext cx="609600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32777" name="AutoShape 10">
            <a:extLst>
              <a:ext uri="{FF2B5EF4-FFF2-40B4-BE49-F238E27FC236}">
                <a16:creationId xmlns:a16="http://schemas.microsoft.com/office/drawing/2014/main" id="{208CDD5E-252A-9D7A-6460-A519E29E7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32778" name="AutoShape 11">
            <a:extLst>
              <a:ext uri="{FF2B5EF4-FFF2-40B4-BE49-F238E27FC236}">
                <a16:creationId xmlns:a16="http://schemas.microsoft.com/office/drawing/2014/main" id="{55CAADBF-EE1C-CF80-B992-EABA7A7E2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191000"/>
            <a:ext cx="1143000" cy="762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32779" name="AutoShape 12">
            <a:extLst>
              <a:ext uri="{FF2B5EF4-FFF2-40B4-BE49-F238E27FC236}">
                <a16:creationId xmlns:a16="http://schemas.microsoft.com/office/drawing/2014/main" id="{5E26C856-073D-4233-4C48-CA72E52D3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4572000"/>
            <a:ext cx="609600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32780" name="AutoShape 13">
            <a:extLst>
              <a:ext uri="{FF2B5EF4-FFF2-40B4-BE49-F238E27FC236}">
                <a16:creationId xmlns:a16="http://schemas.microsoft.com/office/drawing/2014/main" id="{8B5018D5-9EAF-9EBD-AC2C-EC0C4B678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4572000"/>
            <a:ext cx="609600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32781" name="AutoShape 14">
            <a:extLst>
              <a:ext uri="{FF2B5EF4-FFF2-40B4-BE49-F238E27FC236}">
                <a16:creationId xmlns:a16="http://schemas.microsoft.com/office/drawing/2014/main" id="{8A7A06D3-FBA9-901E-3048-61E6C47E0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572000"/>
            <a:ext cx="1219200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32782" name="Text Box 15">
            <a:extLst>
              <a:ext uri="{FF2B5EF4-FFF2-40B4-BE49-F238E27FC236}">
                <a16:creationId xmlns:a16="http://schemas.microsoft.com/office/drawing/2014/main" id="{E4503DBE-BF81-FD90-F6D9-8A72DE716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62599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i="1" dirty="0">
                <a:solidFill>
                  <a:srgbClr val="3333CC"/>
                </a:solidFill>
              </a:rPr>
              <a:t>ORDER OF MAJOR PROPHETIC EVENTS</a:t>
            </a:r>
          </a:p>
        </p:txBody>
      </p:sp>
      <p:sp>
        <p:nvSpPr>
          <p:cNvPr id="32783" name="AutoShape 16">
            <a:extLst>
              <a:ext uri="{FF2B5EF4-FFF2-40B4-BE49-F238E27FC236}">
                <a16:creationId xmlns:a16="http://schemas.microsoft.com/office/drawing/2014/main" id="{0B125752-D472-EA17-A7DF-6D6C51360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1" y="3200401"/>
            <a:ext cx="485775" cy="1433513"/>
          </a:xfrm>
          <a:prstGeom prst="downArrow">
            <a:avLst>
              <a:gd name="adj1" fmla="val 50000"/>
              <a:gd name="adj2" fmla="val 7377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84" name="AutoShape 17">
            <a:extLst>
              <a:ext uri="{FF2B5EF4-FFF2-40B4-BE49-F238E27FC236}">
                <a16:creationId xmlns:a16="http://schemas.microsoft.com/office/drawing/2014/main" id="{2905730A-209B-4493-A2C9-B84C88106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129087"/>
            <a:ext cx="457200" cy="823913"/>
          </a:xfrm>
          <a:prstGeom prst="upArrow">
            <a:avLst>
              <a:gd name="adj1" fmla="val 50000"/>
              <a:gd name="adj2" fmla="val 450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85" name="AutoShape 18">
            <a:extLst>
              <a:ext uri="{FF2B5EF4-FFF2-40B4-BE49-F238E27FC236}">
                <a16:creationId xmlns:a16="http://schemas.microsoft.com/office/drawing/2014/main" id="{EBA6E085-7157-FEB5-16AC-C575E7702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3048000"/>
            <a:ext cx="457200" cy="533400"/>
          </a:xfrm>
          <a:prstGeom prst="up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86" name="AutoShape 19">
            <a:extLst>
              <a:ext uri="{FF2B5EF4-FFF2-40B4-BE49-F238E27FC236}">
                <a16:creationId xmlns:a16="http://schemas.microsoft.com/office/drawing/2014/main" id="{38C0EF70-810A-03E3-1F44-3CBE32766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1" y="1981200"/>
            <a:ext cx="485775" cy="609600"/>
          </a:xfrm>
          <a:prstGeom prst="upArrow">
            <a:avLst>
              <a:gd name="adj1" fmla="val 50000"/>
              <a:gd name="adj2" fmla="val 313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87" name="AutoShape 20">
            <a:extLst>
              <a:ext uri="{FF2B5EF4-FFF2-40B4-BE49-F238E27FC236}">
                <a16:creationId xmlns:a16="http://schemas.microsoft.com/office/drawing/2014/main" id="{D5A22DE2-E769-9A70-10F3-5CF1B7A6A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752600"/>
            <a:ext cx="304800" cy="2438400"/>
          </a:xfrm>
          <a:prstGeom prst="down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88" name="Text Box 21">
            <a:extLst>
              <a:ext uri="{FF2B5EF4-FFF2-40B4-BE49-F238E27FC236}">
                <a16:creationId xmlns:a16="http://schemas.microsoft.com/office/drawing/2014/main" id="{E92A2104-730B-9FF0-CD2B-26B119973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2173288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</a:rPr>
              <a:t>Time Ends; Eternity Begins</a:t>
            </a:r>
          </a:p>
        </p:txBody>
      </p:sp>
      <p:sp>
        <p:nvSpPr>
          <p:cNvPr id="32789" name="AutoShape 4">
            <a:extLst>
              <a:ext uri="{FF2B5EF4-FFF2-40B4-BE49-F238E27FC236}">
                <a16:creationId xmlns:a16="http://schemas.microsoft.com/office/drawing/2014/main" id="{57DB87B5-D6DE-F1AE-31F9-9D08C74B2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2590800"/>
            <a:ext cx="990600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1435D3-4D46-8195-CF40-78A03DCDF076}"/>
              </a:ext>
            </a:extLst>
          </p:cNvPr>
          <p:cNvSpPr txBox="1"/>
          <p:nvPr/>
        </p:nvSpPr>
        <p:spPr>
          <a:xfrm>
            <a:off x="9067800" y="6422887"/>
            <a:ext cx="2767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00"/>
                </a:solidFill>
              </a:rPr>
              <a:t>Godsgreenhouse.net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84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1_Default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Swartzwelder</dc:creator>
  <cp:lastModifiedBy>Tom Swartzwelder</cp:lastModifiedBy>
  <cp:revision>5</cp:revision>
  <dcterms:created xsi:type="dcterms:W3CDTF">2023-03-15T17:16:24Z</dcterms:created>
  <dcterms:modified xsi:type="dcterms:W3CDTF">2023-03-15T19:39:01Z</dcterms:modified>
</cp:coreProperties>
</file>