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70" r:id="rId3"/>
    <p:sldId id="265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0" autoAdjust="0"/>
  </p:normalViewPr>
  <p:slideViewPr>
    <p:cSldViewPr>
      <p:cViewPr varScale="1">
        <p:scale>
          <a:sx n="72" d="100"/>
          <a:sy n="7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C793C-6E56-4FCE-BCB3-2D557FBE3CF6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14706-43F2-498C-B489-502B7A56B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14706-43F2-498C-B489-502B7A56BF3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430D-E5FB-4154-91FD-80A6EBAB20A8}" type="datetimeFigureOut">
              <a:rPr lang="en-US" smtClean="0"/>
              <a:pPr/>
              <a:t>1/17/2011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FDA8A-AF1D-40F3-90E2-75923AFE38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3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2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3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osh Wiseman\My Documents\D W P\scenery p.p\d 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37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63059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59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5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1" cy="685800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5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5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 4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Office PowerPoint</Application>
  <PresentationFormat>On-screen Show (4:3)</PresentationFormat>
  <Paragraphs>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 Wiseman</dc:creator>
  <cp:lastModifiedBy>Lowell Swartzwelder</cp:lastModifiedBy>
  <cp:revision>12</cp:revision>
  <dcterms:created xsi:type="dcterms:W3CDTF">2010-12-31T19:57:59Z</dcterms:created>
  <dcterms:modified xsi:type="dcterms:W3CDTF">2011-01-17T23:14:37Z</dcterms:modified>
</cp:coreProperties>
</file>